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79" r:id="rId2"/>
    <p:sldId id="263" r:id="rId3"/>
    <p:sldId id="350" r:id="rId4"/>
    <p:sldId id="375" r:id="rId5"/>
    <p:sldId id="346" r:id="rId6"/>
    <p:sldId id="349" r:id="rId7"/>
    <p:sldId id="303" r:id="rId8"/>
    <p:sldId id="264" r:id="rId9"/>
    <p:sldId id="265" r:id="rId10"/>
    <p:sldId id="453" r:id="rId11"/>
    <p:sldId id="257" r:id="rId12"/>
    <p:sldId id="258" r:id="rId13"/>
    <p:sldId id="359" r:id="rId14"/>
    <p:sldId id="304" r:id="rId15"/>
    <p:sldId id="273" r:id="rId16"/>
    <p:sldId id="400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449" r:id="rId46"/>
    <p:sldId id="325" r:id="rId47"/>
    <p:sldId id="450" r:id="rId48"/>
    <p:sldId id="292" r:id="rId49"/>
    <p:sldId id="267" r:id="rId50"/>
    <p:sldId id="401" r:id="rId51"/>
    <p:sldId id="392" r:id="rId52"/>
    <p:sldId id="386" r:id="rId53"/>
    <p:sldId id="409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412" r:id="rId62"/>
    <p:sldId id="451" r:id="rId63"/>
    <p:sldId id="289" r:id="rId64"/>
    <p:sldId id="413" r:id="rId65"/>
    <p:sldId id="411" r:id="rId66"/>
    <p:sldId id="300" r:id="rId67"/>
    <p:sldId id="270" r:id="rId68"/>
    <p:sldId id="426" r:id="rId69"/>
    <p:sldId id="418" r:id="rId70"/>
    <p:sldId id="425" r:id="rId71"/>
    <p:sldId id="417" r:id="rId72"/>
    <p:sldId id="416" r:id="rId73"/>
    <p:sldId id="419" r:id="rId74"/>
    <p:sldId id="271" r:id="rId75"/>
    <p:sldId id="427" r:id="rId76"/>
    <p:sldId id="420" r:id="rId77"/>
    <p:sldId id="421" r:id="rId78"/>
    <p:sldId id="422" r:id="rId79"/>
    <p:sldId id="424" r:id="rId80"/>
    <p:sldId id="301" r:id="rId81"/>
    <p:sldId id="317" r:id="rId82"/>
    <p:sldId id="316" r:id="rId83"/>
    <p:sldId id="315" r:id="rId84"/>
    <p:sldId id="318" r:id="rId85"/>
    <p:sldId id="452" r:id="rId86"/>
    <p:sldId id="302" r:id="rId87"/>
    <p:sldId id="320" r:id="rId88"/>
    <p:sldId id="268" r:id="rId89"/>
    <p:sldId id="336" r:id="rId90"/>
    <p:sldId id="415" r:id="rId91"/>
    <p:sldId id="366" r:id="rId92"/>
    <p:sldId id="365" r:id="rId93"/>
    <p:sldId id="377" r:id="rId94"/>
    <p:sldId id="389" r:id="rId95"/>
    <p:sldId id="388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F2CD-64F9-6E8B-F3D1-0255F57E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34484-ECF5-7A39-DB27-D856EDCA6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C42F3-0D36-7BFA-FA04-1FD491F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42B8D-0A49-9B2C-55E6-838883DCB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98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82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864D-0825-50B6-D176-AE57D89A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D0910-3CCE-8D09-9B0A-1B1384718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C9538-6704-4168-ADEF-4B28CAE28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9B88-06FF-6C45-3937-B4B8B3E54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1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8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96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content’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/>
              <a:t>“Pretty-Print” JSON and SSMS</a:t>
            </a:r>
          </a:p>
        </p:txBody>
      </p:sp>
    </p:spTree>
    <p:extLst>
      <p:ext uri="{BB962C8B-B14F-4D97-AF65-F5344CB8AC3E}">
        <p14:creationId xmlns:p14="http://schemas.microsoft.com/office/powerpoint/2010/main" val="172590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NY"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,z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09014"/>
              </p:ext>
            </p:extLst>
          </p:nvPr>
        </p:nvGraphicFramePr>
        <p:xfrm>
          <a:off x="7021686" y="1881729"/>
          <a:ext cx="43551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8516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--note 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--AS JSON 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111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02066"/>
              </p:ext>
            </p:extLst>
          </p:nvPr>
        </p:nvGraphicFramePr>
        <p:xfrm>
          <a:off x="1085335" y="2391032"/>
          <a:ext cx="9625914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Azure SQL!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88FA5E-DFF6-51D5-B814-3DE258D96CD1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5E654F-8392-758D-A642-F5A1FFD4736A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81CE-02CA-AEF1-9825-22470C2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A0CB7-8594-6DF4-D9B5-CEAB6CBA5342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2353-DB3C-9FE4-CD3E-67EF3A9C0073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733E0-1DC0-3282-C925-B69A2040527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D8692086-A905-4E0F-1CCB-5FDF1DEF06E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96736-BE8D-8D12-9ECF-C3CF8140071E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3EA07-F9F2-A069-ADCB-B3711733D6DE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F4C3-AF23-BEB3-18B6-2AD371432065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C28161-6397-0B16-A336-AB603711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9EE9BB-A2F2-7458-EB27-AE8B1BD9CCE7}"/>
              </a:ext>
            </a:extLst>
          </p:cNvPr>
          <p:cNvSpPr/>
          <p:nvPr/>
        </p:nvSpPr>
        <p:spPr>
          <a:xfrm>
            <a:off x="1583787" y="3873448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7CEA7F-9C75-23E2-CCD5-F25DBCABA81B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AF426-02D5-537A-640F-DB3212646D5C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A6D8E-04F5-1887-F3D0-11DE1DE132DF}"/>
              </a:ext>
            </a:extLst>
          </p:cNvPr>
          <p:cNvSpPr/>
          <p:nvPr/>
        </p:nvSpPr>
        <p:spPr>
          <a:xfrm>
            <a:off x="1583787" y="3873448"/>
            <a:ext cx="5096413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6B124-B9A1-3D3E-4B5A-72FE16EC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62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4E93-01B2-06E3-126E-1AF783D8D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BB147-56A1-94C4-FB84-FEF911CA4395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E4DC9-AA15-E886-5FDD-F84B3951511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61C01-4269-4E9A-E893-F2E72D94117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85F15322-F39E-61F4-B9B4-F5AC687BF955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419F7-A597-79EF-F425-2A9925B54165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3DBEE-8328-934D-6BE6-B4436C7454FB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15D78-71BA-D584-2539-8B3D89DE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2416143"/>
            <a:ext cx="2619375" cy="64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A51E40-ACC4-1545-0E82-6CC239217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1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80165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78855</TotalTime>
  <Words>10731</Words>
  <Application>Microsoft Office PowerPoint</Application>
  <PresentationFormat>Widescreen</PresentationFormat>
  <Paragraphs>1663</Paragraphs>
  <Slides>95</Slides>
  <Notes>72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7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Demo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Demo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191</cp:revision>
  <dcterms:created xsi:type="dcterms:W3CDTF">2024-01-27T23:55:18Z</dcterms:created>
  <dcterms:modified xsi:type="dcterms:W3CDTF">2025-04-20T18:33:03Z</dcterms:modified>
</cp:coreProperties>
</file>